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04" r:id="rId4"/>
    <p:sldId id="257" r:id="rId5"/>
    <p:sldId id="258" r:id="rId6"/>
    <p:sldId id="301" r:id="rId7"/>
    <p:sldId id="298" r:id="rId8"/>
    <p:sldId id="299" r:id="rId9"/>
    <p:sldId id="277" r:id="rId10"/>
    <p:sldId id="302" r:id="rId11"/>
    <p:sldId id="303" r:id="rId12"/>
    <p:sldId id="306" r:id="rId13"/>
    <p:sldId id="307" r:id="rId14"/>
    <p:sldId id="278" r:id="rId15"/>
    <p:sldId id="272" r:id="rId16"/>
    <p:sldId id="285" r:id="rId17"/>
    <p:sldId id="286" r:id="rId18"/>
    <p:sldId id="287" r:id="rId19"/>
    <p:sldId id="288" r:id="rId20"/>
    <p:sldId id="289" r:id="rId21"/>
    <p:sldId id="273" r:id="rId22"/>
    <p:sldId id="259" r:id="rId23"/>
    <p:sldId id="260" r:id="rId24"/>
    <p:sldId id="305" r:id="rId25"/>
    <p:sldId id="291" r:id="rId26"/>
    <p:sldId id="281" r:id="rId27"/>
    <p:sldId id="292" r:id="rId28"/>
    <p:sldId id="284" r:id="rId29"/>
    <p:sldId id="275" r:id="rId30"/>
    <p:sldId id="297" r:id="rId31"/>
    <p:sldId id="283" r:id="rId32"/>
    <p:sldId id="293" r:id="rId33"/>
    <p:sldId id="295" r:id="rId34"/>
    <p:sldId id="280" r:id="rId35"/>
    <p:sldId id="294" r:id="rId36"/>
    <p:sldId id="261" r:id="rId37"/>
    <p:sldId id="262" r:id="rId38"/>
    <p:sldId id="263" r:id="rId39"/>
    <p:sldId id="264" r:id="rId40"/>
    <p:sldId id="276" r:id="rId41"/>
    <p:sldId id="265" r:id="rId42"/>
    <p:sldId id="271" r:id="rId43"/>
    <p:sldId id="270" r:id="rId44"/>
    <p:sldId id="266" r:id="rId45"/>
    <p:sldId id="274" r:id="rId46"/>
    <p:sldId id="267" r:id="rId47"/>
    <p:sldId id="268" r:id="rId48"/>
    <p:sldId id="269" r:id="rId49"/>
    <p:sldId id="279" r:id="rId50"/>
    <p:sldId id="282" r:id="rId51"/>
    <p:sldId id="30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93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2C02-817D-439A-AE25-11DA6B56ABD4}" type="datetimeFigureOut">
              <a:rPr lang="en-US" smtClean="0"/>
              <a:pPr/>
              <a:t>17-08-2019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7C8C4-39D9-423D-B937-E8BCB6613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General physical Examination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DR.BINO</a:t>
            </a:r>
            <a:endParaRPr lang="en-US" dirty="0" smtClean="0"/>
          </a:p>
          <a:p>
            <a:r>
              <a:rPr lang="en-US" i="1" dirty="0" smtClean="0"/>
              <a:t>Associate Prof.</a:t>
            </a:r>
            <a:endParaRPr lang="en-US" dirty="0" smtClean="0"/>
          </a:p>
          <a:p>
            <a:r>
              <a:rPr lang="en-US" i="1" dirty="0" smtClean="0"/>
              <a:t>DEPT OF SURGERY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MME </a:t>
            </a:r>
            <a:endParaRPr lang="en-US" dirty="0"/>
          </a:p>
        </p:txBody>
      </p:sp>
      <p:pic>
        <p:nvPicPr>
          <p:cNvPr id="34818" name="Picture 2" descr="H:\mm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9537" y="1600200"/>
            <a:ext cx="418492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CHART INTERPRET</a:t>
            </a:r>
            <a:endParaRPr lang="en-US" dirty="0"/>
          </a:p>
        </p:txBody>
      </p:sp>
      <p:pic>
        <p:nvPicPr>
          <p:cNvPr id="35842" name="Picture 2" descr="H:\mme sco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6435186" cy="2201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:\pediatric-glsagow-coma-scal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00031" y="1600200"/>
            <a:ext cx="554393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731" y="1657836"/>
            <a:ext cx="7430538" cy="441069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:\assessment-of-nutritional-status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CLUBBING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549" y="2820048"/>
            <a:ext cx="4486902" cy="208626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:\club f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4450" y="2953544"/>
            <a:ext cx="6515100" cy="181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CLUBBING METHOD</a:t>
            </a:r>
            <a:endParaRPr lang="en-US" dirty="0"/>
          </a:p>
        </p:txBody>
      </p:sp>
      <p:pic>
        <p:nvPicPr>
          <p:cNvPr id="6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96650"/>
            <a:ext cx="8229600" cy="35330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:\clu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:\club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H:\g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1198"/>
            <a:ext cx="3937063" cy="5944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:\clubbing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: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653381"/>
            <a:ext cx="588645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Decubitus  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Decubitus  Means Patient Lying Position In Bed . Eg . Cerebral Irritation –Patient  Turn Away From Light ,Because  Light Causes Cerebral Irritation Increase.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Color of eyes-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color of eyes depends up on  iris. Racial importance in eyes color.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Disease importance of eyes –bluish color of eyes- osteiogenesis imperfecta.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Color of skin and mucous membrane-Pallor, Icteric , cyanosis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Pallor –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pale color  seen in palpaebrael conjunctiva , nail beds, mucosa of lips, cheeks, soft palate, palmar crease .pallor of skin is clinical importance suggest- anemia of any cause, massive hemorrhage.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Cyanosis-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bluish or purple tinge of skin or mucous membrane which results from presence of excess reduced hemoglobin in blood  &gt;5mg%.2type of cyanosis-central cyanosis . peripheral cyanosis.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Central cyanosis caused by diminish arterial o2 saturation ,its seen on skin and mucous membrane of tongue , lips , cheeks, temperature of the limb are feel as  warm , clubbing and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polycythemia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local heat apply on cyanosed area ,cyanosis remains. Breathing pure o2 cyanosis decrease.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Peripheral cyanosis- diminished flow of blood to local parts. Its seen on skin only.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Temperature of the limb are  feel as cold, not associate with clubbing 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polycythemia,local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heat apply on cyanosed area cyanosis abolished , breathing of pure o2  cyanosis persists.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Central cyanosis due to congenital heart lesion eg 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Tetralogy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fallot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ccf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copd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, mountain sickness, collapse and fibrosis of lungs.</a:t>
            </a:r>
          </a:p>
          <a:p>
            <a:pPr>
              <a:buNone/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Peripheral cyanosis-due to local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vaso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constriction, increase viscosity of blood , shock 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raynauds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phenomenon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Conditions where cyanosis not occur –severe anemia , co poisoning.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Icteric-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yellow coloration of tissue due to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caroteniemia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jaundice.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icterus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seen in bulbar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conjuctiva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sclera, nail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bed,soft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palate,lobule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ear.difference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between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carotinemia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icteus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carotinemia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inequally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distributed,sclera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is not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icteric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kramer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rule is indirect evaluation of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icteric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value* in pediatric practice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cteric in face only –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s.bilirubin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5mg%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Icteric up to upper trunk –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s.bilirubin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8mg%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Icteric up to lower trunk-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s.bilirubin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12mg%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Icteric up to thighs-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s.bilirubin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15mg%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Icteric reach lower legs –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s.bilirubin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near 20mg%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Icteric palms and soles -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s.bilirubin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&gt;20mg%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*-approximate value</a:t>
            </a:r>
          </a:p>
          <a:p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:\pallor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PALLOR EXAM CONJUCTIVA </a:t>
            </a:r>
            <a:endParaRPr lang="en-US" dirty="0"/>
          </a:p>
        </p:txBody>
      </p:sp>
      <p:pic>
        <p:nvPicPr>
          <p:cNvPr id="23554" name="Picture 2" descr="H:\Conjunctival-pallor_m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9051" y="1600200"/>
            <a:ext cx="494589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:\causes-of-cyanosis-in-newbor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0634"/>
            <a:ext cx="8229600" cy="34650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CYANOSIS EXAM</a:t>
            </a:r>
            <a:endParaRPr lang="en-US" dirty="0"/>
          </a:p>
        </p:txBody>
      </p:sp>
      <p:pic>
        <p:nvPicPr>
          <p:cNvPr id="24579" name="Picture 3" descr="H:\Cyanosis-central-peripheral_mi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4944" y="1600200"/>
            <a:ext cx="457411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:\Central and Peripheral Cyanosis_MedicosNotes_co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839119"/>
            <a:ext cx="523875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:\an-approach-to-jaundice-1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:\nursing-assessment-body-school-and-physical-exam-checklist-template-pd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:\general-physical-examination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:\Causes-of-Jaundice-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9040" y="1600200"/>
            <a:ext cx="414592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:\differential-diagnosis-of-icterusjaundice-3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:\krammers rul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91629" y="1600200"/>
            <a:ext cx="416074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GAIT </a:t>
            </a:r>
            <a:endParaRPr lang="en-US" dirty="0"/>
          </a:p>
        </p:txBody>
      </p:sp>
      <p:pic>
        <p:nvPicPr>
          <p:cNvPr id="11266" name="Picture 2" descr="H:\case-history-and-physical-evaluation-of-dental-patients-prosthodontic-courses-4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:\disorders-of-gait-and-station-3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Gait- it means patient walking pattern . abnormal gait due to various reasons are pain, bone and joint abnormalities , muscle and neurological disorder, structural abnormalities , psychiatric conditions. Eg . parkinsonism-festinating gait , waddling gait-b / l congenital dislocation of hip.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Tremor- tremor noted in tongue and upper limb. many kinds of tremor-a . Rest tremor ,b .intentional tremor , c 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astrexis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(flapping tremor.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Rest tremor-any times tremor persists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eg.hyperthyroidism,anxiety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nervousa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Intentional tremor-only tremor present at any work during.</a:t>
            </a:r>
          </a:p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Astrexis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(flapping tremor)-liver cell failure 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Stature-stature according to age ,weight which is not present type high stature (gigantism),low stature(dwarfism)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Dwarfism caused by PEM,RICKETS,SPINE ABNORMALITIES,PAGETS DISEASEOF BONE,GH DEFICIENCY,CORTICOSTEROID  THERAPHY.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GIGANTISM CAUSED BY GH INCREASE SECRETION,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HEIGHT IS DETERMINED BY FAMILIAL,RACE ALSO.</a:t>
            </a:r>
          </a:p>
          <a:p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WEIGHT- first 1week of neonate 10% of birth weight loss . after 10-14 days  weight  gains.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weight gains 200gm/week 1</a:t>
            </a:r>
            <a:r>
              <a:rPr lang="en-US" sz="16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3month ,150gms/week next 3month,100gms/week next 6month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Age appropriate weight loss indicates  PEM, DM,TB,MALIGNANCY,PSYCHIATRIC DISEASES LIKE ANOREXIA NERVOSA, BMI(QUETELETS INDEX)- WEIGHT(KG)/HT(M)2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&lt;18 KG/M2- UNDER WEIGHT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18-25-normal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&gt;25(women),&gt;27(men)-over weight.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25-30-overweight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31-35-obese g1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35-40-g2 obese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&gt;40-g3 moribund obese.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waist hip ratio is measure more than or equal to 0.9 apple shape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obese.Apple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shape obese is abdomen obese which is associate with hyperlipidemia,t2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dm,cad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Waist hip ratio is measure 0.8orless than0.8 pear shape obese.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R/f-alcohol , smoke 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jung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foods , sedentary life style, familial , endocrine abnormality like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hypothyroid,cushing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disease.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clubbing of finger and toes-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congenital  heart shunt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lesion,copd,smoking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person,trauma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Nail abnormalities-S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plinter hemorrhages in infective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endocarditis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koilonychia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-iron deficiency anemia.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Skin-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1.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purpura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palpable-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vasculitis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syndrome,HSP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non palpable-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petecheae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&lt;3mm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eg.dengue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hemorrhagic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fever.,tourniquet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test sign.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ecchymosis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&gt;3mm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eg.trauma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2.   Hematoma,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3.dry skin-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myxedema,dehydration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4.moist skin-profuse perspire as in shock ,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M.I,hypoglycemia,pneumonia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crises.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5.pinched skin- dehydration.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6.thick skin-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myxedema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acromegaly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scleroderma.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7.thinskin- old people, wasting diseases.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Neurocutaneus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marker-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cafeulitious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spots.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albinism,vitiligo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Pulse is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asseses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rate,rhythm,volume,character,tension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force,condition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of arterial wall.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Rate-fast or slow .if pulse rate fast –tachycardia suggest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anemia,thyotoxicosis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bradycardia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indicates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typhoid,weils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disease.it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means relative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bradycardia,cerebral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compression,intracranial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space occupy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lesion,meningitis,flu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virus fever.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normal 1.0*f rise pr &gt;10/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mt,r.r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&gt;4,bmr&gt;7,o2consumption &gt;13% ,.if 1.0*F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rise,but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pulse rate no rise this is relative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bradycardia.pulse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is not beats its only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waveform,heart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is only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beats.so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its represent is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.70/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minute,not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70beats/minute.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Rhythm-regular or irregular . irregular rhythm indicates SVT,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FIBRILLATION.Interval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between 2pulse waves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Tension and force –indicate systolic and diastolic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Volume-pulse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pressure.pp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-systole-diastole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M.A.P-diastolic pressure +1/3 of pulse pressure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Character-collapse pulse is present on aortic regurgitation.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Condition of arterial  wall-atherosclerotic lesion of arteries.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Pulse rate is inversely proportional to age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First we see in general physical examination patient is conscious or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not,oriention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how, glass cow coma scale evaluate , then patient general appearance any anxious or dull or any restless note , then facies are noted because certain facies are present  in certain  disease condition eg . mask like facies in parkinsonism. These are discussed below headings separately.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Then vital signs are evaluated.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Vital signs means pulse, b.p, respiratory rate, level of consciousness,gait,pallor,icteric,cyanosis,lymphadenopathy,edema whether pit or non pit, clubbing , stature and weight.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:\ar puls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14587" y="2553494"/>
            <a:ext cx="431482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Respiratory Rate- respiratory rate is inverse proportional to age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Tachypnea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(fast breath)-fever 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shock,hypoxia,cerebral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disturbance,metabolic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acidosis,tetany,hysteria,bronchiolitis,pneumonia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Slow and deep respiration is ominous sign of cerebral compression.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Kyasmaul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breathing  is DKA.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03ea5ca51352fc257a2de2aaa6f9da7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50898"/>
            <a:ext cx="3200400" cy="6207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Temperature-measurable by clinical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thermometer,digital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thermometer,infrared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thermometer,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Axilla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temperature is 1.0*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Fhigher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axilla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Oral is ideal.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Rectal is 1.0*F higher than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oral.eg.axillary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temperature if 98.6*f .1.0*f add 99.6*f noted.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Temperature- 3type pattern according to temperature chart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continued fever-don’t fluctuate 1.0*f continue high temperature ,no touch base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line.eg.typhoid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fever.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Remittent fever-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fluctate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above 2.0*f ,no touch base line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Intermittent fever-elevated temperature touches baseline in between.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Relapsing fever-febrile episodes are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seperated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by normal temperature &gt;1day.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Borelia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infection,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rash on first day on fever-chicken pox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Rash  on 4thday of fever-measles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Rash on 7</a:t>
            </a:r>
            <a:r>
              <a:rPr lang="en-US" sz="1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day of fever-typhoid.</a:t>
            </a: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Pelebstein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type of fever is a type of fever lasting 10daysfollowed by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afebrile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periods of 10days.eg.hodgkins lymphoma.</a:t>
            </a: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 nodes Exam </a:t>
            </a:r>
            <a:endParaRPr lang="en-US" dirty="0"/>
          </a:p>
        </p:txBody>
      </p:sp>
      <p:pic>
        <p:nvPicPr>
          <p:cNvPr id="4098" name="Picture 2" descr="H:\afp20161201p896-f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995" y="1447800"/>
            <a:ext cx="8528487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Virchows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node is fullness in left supra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clavicular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fossae.its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indicated lymphatic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malignacy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spread through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cisternachyli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to thoracic duct between the left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subclavian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vein and left internal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jugularvein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fromcarcinoma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stomach or testis.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Emphysematous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bullae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bullae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like lesion in affected side of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lung.condition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are emphysema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Dropping of shoulder is suspected shoulder joint dislocation and drop shoulder side-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fibrosis,collapse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lung. Differentiate lung issue and shoulder joint dislocation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byshoulder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joint dislocate by pain is affected side elbow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refered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pain 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d.d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referedpain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elbow joint-tennis elbow.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pediatric practice infants cannot balance during walking due to flat foot (arch loss),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clubfeet,genu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varus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(bowed legs),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genuvalgum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(knock knees)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 pediatric practice chest expansion symmetry or not in breathing (naked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dess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),any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discoluration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chest,pectus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excavatum,pectus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recurvatum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noted 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Before 1yr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h.c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c.c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At 1yr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h.c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c.c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1yr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c.c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h.c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Head circumference is at birth 33-36cm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2monthly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incrediment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method formulae 4+3+2+1+1+1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Eg at birth hc-34cm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2m-38cm.4m-41m,6m-43cm,8m-44cm,10m-45cm,1yr-46cm.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Anterior font close 15-18 m age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Post.fontanel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close  4-8 week age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fontale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bulge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intracerebral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bleeding.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fontanelle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sunken  dehydration.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Fontanelle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feel by tip of finger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2 TYPE PIT ,NON PIT.PITTING IS CCF, HEPATIC FAILURE ,HYPOALBUMINEA,PEM,INSECT BITE,AGN,CUSHING SYNDROME,ELEPHANTIASIS INITIAL STAGES.</a:t>
            </a:r>
          </a:p>
          <a:p>
            <a:pPr>
              <a:buNone/>
            </a:pPr>
            <a:r>
              <a:rPr lang="en-US" sz="1800" dirty="0" smtClean="0"/>
              <a:t>NONPIT IS ELEPHANTITIS BECAUSE FIBROBLAST ACTIVITY.</a:t>
            </a:r>
          </a:p>
          <a:p>
            <a:pPr>
              <a:buNone/>
            </a:pPr>
            <a:r>
              <a:rPr lang="en-US" sz="1800" dirty="0" smtClean="0"/>
              <a:t>PRESS MEDIAL MALLEOLUS UPTO 15SECONDS.THEN RELEASE FINGER WHETHERPIT OR NON PIT WATCH</a:t>
            </a:r>
          </a:p>
        </p:txBody>
      </p:sp>
      <p:pic>
        <p:nvPicPr>
          <p:cNvPr id="6" name="Picture 2" descr="H:\b66e0fe9a02c8ed3c6a5a3483a4ecf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352800"/>
            <a:ext cx="63500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:\causes-of-edema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5stages of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level of consciousness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a head injury patient: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. fully conscious with perfect orientation of time ,space , person.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 .fully conscious with lack of orientation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time,space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 .semi consciousness (drowsy)but can  be awakened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D. unconsciousness (stupor) but responding to painful stimuli.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 . unconscious(coma)and not responding to painful stimuli.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This evaluation helps to identify aware of mental state of his patient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.Build and state of nutrition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is helpful to identify any chronic illness.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. any malignancy causes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cachexia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, PEM children causes emaciation. hypothyroidism patient obesity.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Facies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it is identify any abnormalities in certain disease condition. because the face is ‘ mirror of mind’ ,the  eyes are ‘windows of  the mind’.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parkinsonism –mask like facies,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cushing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syndrome-moon like face.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Attitude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attitude also important for identify disease conditions.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Eg .peritonitis  –patient is lying still, colicky pain-patient tossing in bed 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agonishing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pain. meningitis of neck-neck rigidity,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:\causes-of-edema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1" name="Picture 3" descr="H:\oedema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 descr="C:\Users\ARAVIND\Pictures\Saved Pictures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0714" y="1600200"/>
            <a:ext cx="654257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3" name="Picture 3" descr="C:\Users\ARAVIND\Pictures\Saved Pictures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47602" y="2191310"/>
            <a:ext cx="4448796" cy="3343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:\assessment-of-consciousnes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1567</Words>
  <Application>Microsoft Office PowerPoint</Application>
  <PresentationFormat>On-screen Show (4:3)</PresentationFormat>
  <Paragraphs>135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General physical Examination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MME </vt:lpstr>
      <vt:lpstr>SCORE CHART INTERPRET</vt:lpstr>
      <vt:lpstr>Slide 12</vt:lpstr>
      <vt:lpstr>Slide 13</vt:lpstr>
      <vt:lpstr>Slide 14</vt:lpstr>
      <vt:lpstr>CLUBBING</vt:lpstr>
      <vt:lpstr>Slide 16</vt:lpstr>
      <vt:lpstr>CLUBBING METHOD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PALLOR EXAM CONJUCTIVA </vt:lpstr>
      <vt:lpstr>Slide 26</vt:lpstr>
      <vt:lpstr>CYANOSIS EXAM</vt:lpstr>
      <vt:lpstr>Slide 28</vt:lpstr>
      <vt:lpstr>Slide 29</vt:lpstr>
      <vt:lpstr>Slide 30</vt:lpstr>
      <vt:lpstr>Slide 31</vt:lpstr>
      <vt:lpstr>Slide 32</vt:lpstr>
      <vt:lpstr>Slide 33</vt:lpstr>
      <vt:lpstr>GAIT 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Lymph nodes Exam </vt:lpstr>
      <vt:lpstr>Slide 46</vt:lpstr>
      <vt:lpstr>Slide 47</vt:lpstr>
      <vt:lpstr>EDEMA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physical Examination</dc:title>
  <dc:creator>ARAVIND</dc:creator>
  <cp:lastModifiedBy>New</cp:lastModifiedBy>
  <cp:revision>32</cp:revision>
  <dcterms:created xsi:type="dcterms:W3CDTF">2019-08-15T12:16:08Z</dcterms:created>
  <dcterms:modified xsi:type="dcterms:W3CDTF">2019-08-17T07:20:30Z</dcterms:modified>
</cp:coreProperties>
</file>